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6858000" cy="9144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91" autoAdjust="0"/>
    <p:restoredTop sz="86378" autoAdjust="0"/>
  </p:normalViewPr>
  <p:slideViewPr>
    <p:cSldViewPr>
      <p:cViewPr varScale="1">
        <p:scale>
          <a:sx n="65" d="100"/>
          <a:sy n="65" d="100"/>
        </p:scale>
        <p:origin x="-1546" y="-91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09590E-E6EA-47DE-9932-7E69A3F866A0}" type="datetimeFigureOut">
              <a:rPr lang="da-DK" smtClean="0"/>
              <a:t>11-01-2017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58B4CD-36D0-428A-A474-1547C40CD89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92582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The </a:t>
            </a:r>
            <a:r>
              <a:rPr lang="da-DK" dirty="0" err="1" smtClean="0"/>
              <a:t>Tree</a:t>
            </a:r>
            <a:r>
              <a:rPr lang="da-DK" dirty="0" smtClean="0"/>
              <a:t> in </a:t>
            </a:r>
            <a:r>
              <a:rPr lang="da-DK" dirty="0" err="1" smtClean="0"/>
              <a:t>Your</a:t>
            </a:r>
            <a:r>
              <a:rPr lang="da-DK" dirty="0" smtClean="0"/>
              <a:t> Head – Træet i </a:t>
            </a:r>
            <a:r>
              <a:rPr lang="da-DK" smtClean="0"/>
              <a:t>dit</a:t>
            </a:r>
            <a:r>
              <a:rPr lang="da-DK" baseline="0" smtClean="0"/>
              <a:t> Hoved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8B4CD-36D0-428A-A474-1547C40CD89F}" type="slidenum">
              <a:rPr lang="da-DK" smtClean="0"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55498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2840573"/>
            <a:ext cx="5829300" cy="1960033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94E16-C95D-4B0B-AA67-924D3BD331E9}" type="datetimeFigureOut">
              <a:rPr lang="da-DK" smtClean="0"/>
              <a:t>11-01-2017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5AA24-F652-4EE7-8234-047B024472F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88999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94E16-C95D-4B0B-AA67-924D3BD331E9}" type="datetimeFigureOut">
              <a:rPr lang="da-DK" smtClean="0"/>
              <a:t>11-01-2017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5AA24-F652-4EE7-8234-047B024472F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02931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257179" y="488951"/>
            <a:ext cx="3357563" cy="10401300"/>
          </a:xfr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94E16-C95D-4B0B-AA67-924D3BD331E9}" type="datetimeFigureOut">
              <a:rPr lang="da-DK" smtClean="0"/>
              <a:t>11-01-2017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5AA24-F652-4EE7-8234-047B024472F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4973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94E16-C95D-4B0B-AA67-924D3BD331E9}" type="datetimeFigureOut">
              <a:rPr lang="da-DK" smtClean="0"/>
              <a:t>11-01-2017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5AA24-F652-4EE7-8234-047B024472F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25936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541735" y="3875624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94E16-C95D-4B0B-AA67-924D3BD331E9}" type="datetimeFigureOut">
              <a:rPr lang="da-DK" smtClean="0"/>
              <a:t>11-01-2017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5AA24-F652-4EE7-8234-047B024472F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17157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342900" y="2133606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3486150" y="2133606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94E16-C95D-4B0B-AA67-924D3BD331E9}" type="datetimeFigureOut">
              <a:rPr lang="da-DK" smtClean="0"/>
              <a:t>11-01-2017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5AA24-F652-4EE7-8234-047B024472F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08649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342902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342902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3483773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3483773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94E16-C95D-4B0B-AA67-924D3BD331E9}" type="datetimeFigureOut">
              <a:rPr lang="da-DK" smtClean="0"/>
              <a:t>11-01-2017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5AA24-F652-4EE7-8234-047B024472F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11841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94E16-C95D-4B0B-AA67-924D3BD331E9}" type="datetimeFigureOut">
              <a:rPr lang="da-DK" smtClean="0"/>
              <a:t>11-01-2017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5AA24-F652-4EE7-8234-047B024472F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39392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94E16-C95D-4B0B-AA67-924D3BD331E9}" type="datetimeFigureOut">
              <a:rPr lang="da-DK" smtClean="0"/>
              <a:t>11-01-2017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5AA24-F652-4EE7-8234-047B024472F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40390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4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2681291" y="364073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342904" y="1913473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94E16-C95D-4B0B-AA67-924D3BD331E9}" type="datetimeFigureOut">
              <a:rPr lang="da-DK" smtClean="0"/>
              <a:t>11-01-2017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5AA24-F652-4EE7-8234-047B024472F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6123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94E16-C95D-4B0B-AA67-924D3BD331E9}" type="datetimeFigureOut">
              <a:rPr lang="da-DK" smtClean="0"/>
              <a:t>11-01-2017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5AA24-F652-4EE7-8234-047B024472F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15078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342900" y="2133606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342900" y="8475140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94E16-C95D-4B0B-AA67-924D3BD331E9}" type="datetimeFigureOut">
              <a:rPr lang="da-DK" smtClean="0"/>
              <a:t>11-01-2017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2343150" y="8475140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4914900" y="8475140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5AA24-F652-4EE7-8234-047B024472F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70357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1026" name="Picture 2" descr="F:\WEB\Hovedtræ-645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9851"/>
            <a:ext cx="6743700" cy="900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8721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">
        <p:fade/>
      </p:transition>
    </mc:Choice>
    <mc:Fallback xmlns="">
      <p:transition spd="med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:\Træet i dit hoved - WEB\Hovedtræ-646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9851"/>
            <a:ext cx="6743700" cy="900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5075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">
        <p:fade/>
      </p:transition>
    </mc:Choice>
    <mc:Fallback xmlns="">
      <p:transition spd="med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E:\Træet i dit hoved - WEB\Hovedtræ-64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76" y="69851"/>
            <a:ext cx="6743700" cy="900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6580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">
        <p:fade/>
      </p:transition>
    </mc:Choice>
    <mc:Fallback xmlns="">
      <p:transition spd="med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E:\Træet i dit hoved - WEB\Hovedtræ-64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9851"/>
            <a:ext cx="6743700" cy="900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671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">
        <p:fade/>
      </p:transition>
    </mc:Choice>
    <mc:Fallback xmlns="">
      <p:transition spd="med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WEB\Hovedtræ-64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9851"/>
            <a:ext cx="6743700" cy="900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5185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">
        <p:fade/>
      </p:transition>
    </mc:Choice>
    <mc:Fallback xmlns="">
      <p:transition spd="med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Træet i dit hoved - WEB\Hovedtræ-64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9851"/>
            <a:ext cx="6743700" cy="900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9854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">
        <p:fade/>
      </p:transition>
    </mc:Choice>
    <mc:Fallback xmlns="">
      <p:transition spd="med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Træet i dit hoved - WEB\Hovedtræ-64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9851"/>
            <a:ext cx="6743700" cy="900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1126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">
        <p:fade/>
      </p:transition>
    </mc:Choice>
    <mc:Fallback xmlns="">
      <p:transition spd="med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Træet i dit hoved - WEB\Hovedtræ-64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9851"/>
            <a:ext cx="6743700" cy="900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7223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">
        <p:fade/>
      </p:transition>
    </mc:Choice>
    <mc:Fallback xmlns="">
      <p:transition spd="med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:\Træet i dit hoved - WEB\Hovedtræ-64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9851"/>
            <a:ext cx="6743700" cy="900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1131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">
        <p:fade/>
      </p:transition>
    </mc:Choice>
    <mc:Fallback xmlns="">
      <p:transition spd="med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:\Træet i dit hoved - WEB\Hovedtræ-64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9851"/>
            <a:ext cx="6743700" cy="900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0044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">
        <p:fade/>
      </p:transition>
    </mc:Choice>
    <mc:Fallback xmlns="">
      <p:transition spd="med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:\Træet i dit hoved - WEB\Hovedtræ-64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9851"/>
            <a:ext cx="6743700" cy="900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2431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">
        <p:fade/>
      </p:transition>
    </mc:Choice>
    <mc:Fallback xmlns="">
      <p:transition spd="med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E:\Træet i dit hoved - WEB\Hovedtræ-64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9851"/>
            <a:ext cx="6743700" cy="900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880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">
        <p:fade/>
      </p:transition>
    </mc:Choice>
    <mc:Fallback xmlns="">
      <p:transition spd="med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11</Words>
  <Application>Microsoft Office PowerPoint</Application>
  <PresentationFormat>Skærmshow (4:3)</PresentationFormat>
  <Paragraphs>2</Paragraphs>
  <Slides>12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12</vt:i4>
      </vt:variant>
    </vt:vector>
  </HeadingPairs>
  <TitlesOfParts>
    <vt:vector size="13" baseType="lpstr">
      <vt:lpstr>Kontortema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Jan Balling</dc:creator>
  <cp:lastModifiedBy>Jan Balling</cp:lastModifiedBy>
  <cp:revision>1</cp:revision>
  <dcterms:created xsi:type="dcterms:W3CDTF">2017-01-11T19:19:27Z</dcterms:created>
  <dcterms:modified xsi:type="dcterms:W3CDTF">2017-01-11T19:26:55Z</dcterms:modified>
</cp:coreProperties>
</file>