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57" r:id="rId15"/>
    <p:sldId id="284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85" r:id="rId26"/>
    <p:sldId id="270" r:id="rId27"/>
    <p:sldId id="269" r:id="rId28"/>
    <p:sldId id="271" r:id="rId29"/>
  </p:sldIdLst>
  <p:sldSz cx="6858000" cy="9144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sektion" id="{A9597800-F777-4844-9A48-49DC1F759DDB}">
          <p14:sldIdLst>
            <p14:sldId id="256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</p14:sldIdLst>
        </p14:section>
        <p14:section name="Ikke-navngivet sektion" id="{84D9AC3D-5952-416A-A8E4-C2E7ED8E3458}">
          <p14:sldIdLst>
            <p14:sldId id="257"/>
            <p14:sldId id="284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85"/>
            <p14:sldId id="270"/>
            <p14:sldId id="269"/>
            <p14:sldId id="2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34555" autoAdjust="0"/>
    <p:restoredTop sz="94668" autoAdjust="0"/>
  </p:normalViewPr>
  <p:slideViewPr>
    <p:cSldViewPr>
      <p:cViewPr varScale="1">
        <p:scale>
          <a:sx n="95" d="100"/>
          <a:sy n="95" d="100"/>
        </p:scale>
        <p:origin x="-2946" y="-9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84"/>
    </p:cViewPr>
  </p:sorterViewPr>
  <p:notesViewPr>
    <p:cSldViewPr>
      <p:cViewPr varScale="1">
        <p:scale>
          <a:sx n="101" d="100"/>
          <a:sy n="101" d="100"/>
        </p:scale>
        <p:origin x="-351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02831A-33C5-449D-AC6E-5AE4302B6446}" type="datetimeFigureOut">
              <a:rPr lang="da-DK" smtClean="0"/>
              <a:t>18-02-2015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61262E-179C-4CB2-A44A-B90E4F0B8D2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90525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60FDA-48B7-42D9-8CF6-E323D937FC0D}" type="datetimeFigureOut">
              <a:rPr lang="da-DK" smtClean="0"/>
              <a:t>18-02-2015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A78C-C143-4772-B227-086A62E1B1E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7028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60FDA-48B7-42D9-8CF6-E323D937FC0D}" type="datetimeFigureOut">
              <a:rPr lang="da-DK" smtClean="0"/>
              <a:t>18-02-2015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A78C-C143-4772-B227-086A62E1B1E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0207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60FDA-48B7-42D9-8CF6-E323D937FC0D}" type="datetimeFigureOut">
              <a:rPr lang="da-DK" smtClean="0"/>
              <a:t>18-02-2015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A78C-C143-4772-B227-086A62E1B1E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3934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60FDA-48B7-42D9-8CF6-E323D937FC0D}" type="datetimeFigureOut">
              <a:rPr lang="da-DK" smtClean="0"/>
              <a:t>18-02-2015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A78C-C143-4772-B227-086A62E1B1E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077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60FDA-48B7-42D9-8CF6-E323D937FC0D}" type="datetimeFigureOut">
              <a:rPr lang="da-DK" smtClean="0"/>
              <a:t>18-02-2015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A78C-C143-4772-B227-086A62E1B1E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7975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60FDA-48B7-42D9-8CF6-E323D937FC0D}" type="datetimeFigureOut">
              <a:rPr lang="da-DK" smtClean="0"/>
              <a:t>18-02-2015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A78C-C143-4772-B227-086A62E1B1E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502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60FDA-48B7-42D9-8CF6-E323D937FC0D}" type="datetimeFigureOut">
              <a:rPr lang="da-DK" smtClean="0"/>
              <a:t>18-02-2015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A78C-C143-4772-B227-086A62E1B1E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4842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60FDA-48B7-42D9-8CF6-E323D937FC0D}" type="datetimeFigureOut">
              <a:rPr lang="da-DK" smtClean="0"/>
              <a:t>18-02-2015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A78C-C143-4772-B227-086A62E1B1E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0069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60FDA-48B7-42D9-8CF6-E323D937FC0D}" type="datetimeFigureOut">
              <a:rPr lang="da-DK" smtClean="0"/>
              <a:t>18-02-2015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A78C-C143-4772-B227-086A62E1B1E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33074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60FDA-48B7-42D9-8CF6-E323D937FC0D}" type="datetimeFigureOut">
              <a:rPr lang="da-DK" smtClean="0"/>
              <a:t>18-02-2015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A78C-C143-4772-B227-086A62E1B1E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9380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60FDA-48B7-42D9-8CF6-E323D937FC0D}" type="datetimeFigureOut">
              <a:rPr lang="da-DK" smtClean="0"/>
              <a:t>18-02-2015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EA78C-C143-4772-B227-086A62E1B1E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724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60FDA-48B7-42D9-8CF6-E323D937FC0D}" type="datetimeFigureOut">
              <a:rPr lang="da-DK" smtClean="0"/>
              <a:t>18-02-2015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EA78C-C143-4772-B227-086A62E1B1E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59135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13.pn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3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13.pn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13.pn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13.pn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13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13.png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13.png"/><Relationship Id="rId4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13.png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13.png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13.png"/><Relationship Id="rId4" Type="http://schemas.openxmlformats.org/officeDocument/2006/relationships/image" Target="../media/image1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13.png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13.png"/><Relationship Id="rId4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411760"/>
            <a:ext cx="5829300" cy="2388841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r>
              <a:rPr lang="da-DK" smtClean="0">
                <a:solidFill>
                  <a:srgbClr val="FFC000"/>
                </a:solidFill>
              </a:rPr>
              <a:t>The Tree in Your Head</a:t>
            </a:r>
            <a:br>
              <a:rPr lang="da-DK" smtClean="0">
                <a:solidFill>
                  <a:srgbClr val="FFC000"/>
                </a:solidFill>
              </a:rPr>
            </a:br>
            <a:r>
              <a:rPr lang="da-DK" sz="3200" smtClean="0">
                <a:solidFill>
                  <a:srgbClr val="FFC000"/>
                </a:solidFill>
              </a:rPr>
              <a:t>Træet i Dit Hoved</a:t>
            </a:r>
            <a:endParaRPr lang="da-DK" sz="3200" dirty="0">
              <a:solidFill>
                <a:srgbClr val="FFC000"/>
              </a:solidFill>
            </a:endParaRP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028700" y="4427984"/>
            <a:ext cx="4800600" cy="3090416"/>
          </a:xfrm>
        </p:spPr>
        <p:txBody>
          <a:bodyPr/>
          <a:lstStyle/>
          <a:p>
            <a:endParaRPr lang="da-DK" smtClean="0"/>
          </a:p>
          <a:p>
            <a:r>
              <a:rPr lang="da-DK" sz="2400" smtClean="0"/>
              <a:t>Skulptur idé </a:t>
            </a:r>
          </a:p>
          <a:p>
            <a:r>
              <a:rPr lang="da-DK" smtClean="0"/>
              <a:t>Jan Balling </a:t>
            </a:r>
          </a:p>
          <a:p>
            <a:r>
              <a:rPr lang="da-DK" smtClean="0"/>
              <a:t>2015</a:t>
            </a:r>
          </a:p>
          <a:p>
            <a:r>
              <a:rPr lang="da-DK" smtClean="0"/>
              <a:t>©</a:t>
            </a:r>
            <a:r>
              <a:rPr lang="da-DK" sz="1400" smtClean="0"/>
              <a:t>Copyright</a:t>
            </a:r>
            <a:endParaRPr lang="da-DK" sz="1400" dirty="0"/>
          </a:p>
        </p:txBody>
      </p:sp>
    </p:spTree>
    <p:extLst>
      <p:ext uri="{BB962C8B-B14F-4D97-AF65-F5344CB8AC3E}">
        <p14:creationId xmlns:p14="http://schemas.microsoft.com/office/powerpoint/2010/main" val="90582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Træet i dit hoved - WEB\Hovedtræ-64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910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00">
        <p:fade/>
      </p:transition>
    </mc:Choice>
    <mc:Fallback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Træet i dit hoved - WEB\Hovedtræ-64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133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00">
        <p:fade/>
      </p:transition>
    </mc:Choice>
    <mc:Fallback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Træet i dit hoved - WEB\Hovedtræ-64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6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6347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00">
        <p:fade/>
      </p:transition>
    </mc:Choice>
    <mc:Fallback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:\Træet i dit hoved - WEB\Hovedtræ-64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21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00">
        <p:fade/>
      </p:transition>
    </mc:Choice>
    <mc:Fallback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1026" name="Picture 2" descr="F:\WEB\Hovedtræ-645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Lyd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32500" y="8318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046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7670">
        <p:fade/>
      </p:transition>
    </mc:Choice>
    <mc:Fallback>
      <p:transition spd="med" advTm="767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WEB\Hovedtræ-645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Ly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32500" y="8318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566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7465">
        <p:fade/>
      </p:transition>
    </mc:Choice>
    <mc:Fallback>
      <p:transition spd="med" advTm="746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Træet i dit hoved - WEB\Hovedtræ-645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Ly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32500" y="8318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334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835">
        <p:fade/>
      </p:transition>
    </mc:Choice>
    <mc:Fallback>
      <p:transition spd="med" advTm="283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Træet i dit hoved - WEB\Hovedtræ-645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Ly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32500" y="8318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909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7089">
        <p:fade/>
      </p:transition>
    </mc:Choice>
    <mc:Fallback>
      <p:transition spd="med" advTm="708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Træet i dit hoved - WEB\Hovedtræ-645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Ly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32500" y="8318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182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843">
        <p:fade/>
      </p:transition>
    </mc:Choice>
    <mc:Fallback>
      <p:transition spd="med" advTm="1084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Træet i dit hoved - WEB\Hovedtræ-645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Ly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32500" y="8318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028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513">
        <p:fade/>
      </p:transition>
    </mc:Choice>
    <mc:Fallback>
      <p:transition spd="med" advTm="55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1026" name="Picture 2" descr="F:\WEB\Hovedtræ-64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045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00">
        <p:fade/>
      </p:transition>
    </mc:Choice>
    <mc:Fallback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Træet i dit hoved - WEB\Hovedtræ-646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Ly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32500" y="8318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515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6106">
        <p:fade/>
      </p:transition>
    </mc:Choice>
    <mc:Fallback>
      <p:transition spd="med" advTm="610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Træet i dit hoved - WEB\Hovedtræ-646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y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32500" y="8318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637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307">
        <p:fade/>
      </p:transition>
    </mc:Choice>
    <mc:Fallback>
      <p:transition spd="med" advTm="430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Træet i dit hoved - WEB\Hovedtræ-646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y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32500" y="8318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252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487">
        <p:fade/>
      </p:transition>
    </mc:Choice>
    <mc:Fallback>
      <p:transition spd="med" advTm="1048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Træet i dit hoved - WEB\Hovedtræ-646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y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32500" y="8318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546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561">
        <p:fade/>
      </p:transition>
    </mc:Choice>
    <mc:Fallback>
      <p:transition spd="med" advTm="456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Træet i dit hoved - WEB\Hovedtræ-646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6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Ly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32500" y="8318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59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9244">
        <p:fade/>
      </p:transition>
    </mc:Choice>
    <mc:Fallback>
      <p:transition spd="med" advTm="924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:\Træet i dit hoved - WEB\Hovedtræ-646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Ly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32500" y="8318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611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009">
        <p:fade/>
      </p:transition>
    </mc:Choice>
    <mc:Fallback>
      <p:transition spd="med" advTm="1000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Træet i dit hoved - WEB\Hovedtræ-645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Ly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32500" y="8318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458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501">
        <p:fade/>
      </p:transition>
    </mc:Choice>
    <mc:Fallback>
      <p:transition spd="med" advTm="450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1026" name="Picture 2" descr="F:\WEB\Hovedtræ-645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Lyd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32500" y="8318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763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078">
        <p:fade/>
      </p:transition>
    </mc:Choice>
    <mc:Fallback>
      <p:transition spd="med" advTm="1007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411760"/>
            <a:ext cx="5829300" cy="2388841"/>
          </a:xfrm>
          <a:solidFill>
            <a:schemeClr val="accent5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da-DK" dirty="0" smtClean="0">
                <a:solidFill>
                  <a:srgbClr val="FFC000"/>
                </a:solidFill>
              </a:rPr>
              <a:t/>
            </a:r>
            <a:br>
              <a:rPr lang="da-DK" dirty="0" smtClean="0">
                <a:solidFill>
                  <a:srgbClr val="FFC000"/>
                </a:solidFill>
              </a:rPr>
            </a:br>
            <a:r>
              <a:rPr lang="da-DK" dirty="0" smtClean="0">
                <a:solidFill>
                  <a:srgbClr val="FFC000"/>
                </a:solidFill>
              </a:rPr>
              <a:t>Træet </a:t>
            </a:r>
            <a:r>
              <a:rPr lang="da-DK" dirty="0">
                <a:solidFill>
                  <a:srgbClr val="FFC000"/>
                </a:solidFill>
              </a:rPr>
              <a:t>i Dit </a:t>
            </a:r>
            <a:r>
              <a:rPr lang="da-DK" dirty="0" smtClean="0">
                <a:solidFill>
                  <a:srgbClr val="FFC000"/>
                </a:solidFill>
              </a:rPr>
              <a:t>Hoved</a:t>
            </a:r>
            <a:br>
              <a:rPr lang="da-DK" dirty="0" smtClean="0">
                <a:solidFill>
                  <a:srgbClr val="FFC000"/>
                </a:solidFill>
              </a:rPr>
            </a:br>
            <a:r>
              <a:rPr lang="da-DK" sz="3200" dirty="0" smtClean="0">
                <a:solidFill>
                  <a:srgbClr val="FFC000"/>
                </a:solidFill>
              </a:rPr>
              <a:t>The </a:t>
            </a:r>
            <a:r>
              <a:rPr lang="da-DK" sz="3200" dirty="0" err="1">
                <a:solidFill>
                  <a:srgbClr val="FFC000"/>
                </a:solidFill>
              </a:rPr>
              <a:t>T</a:t>
            </a:r>
            <a:r>
              <a:rPr lang="da-DK" sz="3200" dirty="0" err="1" smtClean="0">
                <a:solidFill>
                  <a:srgbClr val="FFC000"/>
                </a:solidFill>
              </a:rPr>
              <a:t>ree</a:t>
            </a:r>
            <a:r>
              <a:rPr lang="da-DK" sz="3200" dirty="0" smtClean="0">
                <a:solidFill>
                  <a:srgbClr val="FFC000"/>
                </a:solidFill>
              </a:rPr>
              <a:t> in </a:t>
            </a:r>
            <a:r>
              <a:rPr lang="da-DK" sz="3200" dirty="0" err="1" smtClean="0">
                <a:solidFill>
                  <a:srgbClr val="FFC000"/>
                </a:solidFill>
              </a:rPr>
              <a:t>Your</a:t>
            </a:r>
            <a:r>
              <a:rPr lang="da-DK" sz="3200" dirty="0" smtClean="0">
                <a:solidFill>
                  <a:srgbClr val="FFC000"/>
                </a:solidFill>
              </a:rPr>
              <a:t> Head</a:t>
            </a:r>
            <a:r>
              <a:rPr lang="da-DK" dirty="0" smtClean="0">
                <a:solidFill>
                  <a:srgbClr val="FFC000"/>
                </a:solidFill>
              </a:rPr>
              <a:t/>
            </a:r>
            <a:br>
              <a:rPr lang="da-DK" dirty="0" smtClean="0">
                <a:solidFill>
                  <a:srgbClr val="FFC000"/>
                </a:solidFill>
              </a:rPr>
            </a:br>
            <a:endParaRPr lang="da-DK" sz="3200" dirty="0">
              <a:solidFill>
                <a:srgbClr val="FFC000"/>
              </a:solidFill>
            </a:endParaRP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028700" y="4427984"/>
            <a:ext cx="4800600" cy="3090416"/>
          </a:xfrm>
        </p:spPr>
        <p:txBody>
          <a:bodyPr/>
          <a:lstStyle/>
          <a:p>
            <a:endParaRPr lang="da-DK" dirty="0" smtClean="0"/>
          </a:p>
          <a:p>
            <a:r>
              <a:rPr lang="da-DK" sz="2400" dirty="0" smtClean="0"/>
              <a:t>Skulptur idé </a:t>
            </a:r>
            <a:endParaRPr lang="da-DK" sz="2400" dirty="0"/>
          </a:p>
          <a:p>
            <a:r>
              <a:rPr lang="da-DK" dirty="0" smtClean="0"/>
              <a:t>Jan Balling </a:t>
            </a:r>
          </a:p>
          <a:p>
            <a:r>
              <a:rPr lang="da-DK" dirty="0" smtClean="0"/>
              <a:t>2015</a:t>
            </a:r>
          </a:p>
          <a:p>
            <a:r>
              <a:rPr lang="da-DK" dirty="0" smtClean="0"/>
              <a:t>©</a:t>
            </a:r>
            <a:r>
              <a:rPr lang="da-DK" sz="1400" dirty="0" smtClean="0"/>
              <a:t>Copyright</a:t>
            </a:r>
            <a:endParaRPr lang="da-DK" sz="1400" dirty="0"/>
          </a:p>
        </p:txBody>
      </p:sp>
    </p:spTree>
    <p:extLst>
      <p:ext uri="{BB962C8B-B14F-4D97-AF65-F5344CB8AC3E}">
        <p14:creationId xmlns:p14="http://schemas.microsoft.com/office/powerpoint/2010/main" val="120490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208">
        <p:fade/>
      </p:transition>
    </mc:Choice>
    <mc:Fallback xmlns="">
      <p:transition spd="med" advTm="920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WEB\Hovedtræ-64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551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00">
        <p:fade/>
      </p:transition>
    </mc:Choice>
    <mc:Fallback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Træet i dit hoved - WEB\Hovedtræ-64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182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00">
        <p:fade/>
      </p:transition>
    </mc:Choice>
    <mc:Fallback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Træet i dit hoved - WEB\Hovedtræ-64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297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00">
        <p:fade/>
      </p:transition>
    </mc:Choice>
    <mc:Fallback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Træet i dit hoved - WEB\Hovedtræ-64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656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00">
        <p:fade/>
      </p:transition>
    </mc:Choice>
    <mc:Fallback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Træet i dit hoved - WEB\Hovedtræ-64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647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00">
        <p:fade/>
      </p:transition>
    </mc:Choice>
    <mc:Fallback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Træet i dit hoved - WEB\Hovedtræ-64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876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00">
        <p:fade/>
      </p:transition>
    </mc:Choice>
    <mc:Fallback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Træet i dit hoved - WEB\Hovedtræ-64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9850"/>
            <a:ext cx="6743700" cy="900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700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00">
        <p:fade/>
      </p:transition>
    </mc:Choice>
    <mc:Fallback>
      <p:transition spd="med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870</TotalTime>
  <Words>19</Words>
  <Application>Microsoft Office PowerPoint</Application>
  <PresentationFormat>Skærmshow (4:3)</PresentationFormat>
  <Paragraphs>12</Paragraphs>
  <Slides>28</Slides>
  <Notes>0</Notes>
  <HiddenSlides>0</HiddenSlides>
  <MMClips>14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28</vt:i4>
      </vt:variant>
    </vt:vector>
  </HeadingPairs>
  <TitlesOfParts>
    <vt:vector size="29" baseType="lpstr">
      <vt:lpstr>Kontortema</vt:lpstr>
      <vt:lpstr>The Tree in Your Head Træet i Dit Hoved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 Træet i Dit Hoved The Tree in Your Head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Tree in Your Head</dc:title>
  <dc:creator>Jan Balling</dc:creator>
  <cp:lastModifiedBy>Jan Balling</cp:lastModifiedBy>
  <cp:revision>29</cp:revision>
  <dcterms:created xsi:type="dcterms:W3CDTF">2015-02-13T12:11:52Z</dcterms:created>
  <dcterms:modified xsi:type="dcterms:W3CDTF">2015-02-18T11:38:24Z</dcterms:modified>
</cp:coreProperties>
</file>